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68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87" r:id="rId7"/>
    <p:sldId id="286" r:id="rId8"/>
    <p:sldId id="284" r:id="rId9"/>
    <p:sldId id="285" r:id="rId10"/>
    <p:sldId id="283" r:id="rId11"/>
    <p:sldId id="282" r:id="rId12"/>
    <p:sldId id="262" r:id="rId13"/>
    <p:sldId id="260" r:id="rId14"/>
    <p:sldId id="261" r:id="rId15"/>
    <p:sldId id="263" r:id="rId16"/>
    <p:sldId id="264" r:id="rId17"/>
    <p:sldId id="265" r:id="rId18"/>
    <p:sldId id="267" r:id="rId19"/>
    <p:sldId id="266" r:id="rId20"/>
    <p:sldId id="268" r:id="rId21"/>
    <p:sldId id="269" r:id="rId22"/>
    <p:sldId id="271" r:id="rId23"/>
    <p:sldId id="280" r:id="rId24"/>
    <p:sldId id="272" r:id="rId25"/>
    <p:sldId id="273" r:id="rId26"/>
    <p:sldId id="274" r:id="rId27"/>
    <p:sldId id="275" r:id="rId28"/>
    <p:sldId id="276" r:id="rId29"/>
    <p:sldId id="288" r:id="rId30"/>
    <p:sldId id="277" r:id="rId31"/>
    <p:sldId id="278" r:id="rId32"/>
    <p:sldId id="279" r:id="rId33"/>
    <p:sldId id="28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087" autoAdjust="0"/>
  </p:normalViewPr>
  <p:slideViewPr>
    <p:cSldViewPr snapToGrid="0">
      <p:cViewPr>
        <p:scale>
          <a:sx n="125" d="100"/>
          <a:sy n="125" d="100"/>
        </p:scale>
        <p:origin x="-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95C35-C634-4535-8D45-5C49B3DC0B03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C8F9-2CCC-49FF-BAFA-4793EFFC7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5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28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5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0275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776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716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22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405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775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123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6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62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423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296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19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8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73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40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08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1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28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04/09/18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951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8946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10402" r="50133" b="11198"/>
          <a:stretch/>
        </p:blipFill>
        <p:spPr>
          <a:xfrm>
            <a:off x="1953768" y="557784"/>
            <a:ext cx="2243328" cy="288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491" r="21560" b="8354"/>
          <a:stretch/>
        </p:blipFill>
        <p:spPr>
          <a:xfrm>
            <a:off x="4197096" y="557785"/>
            <a:ext cx="2258568" cy="2889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437" t="1" r="23648" b="-1"/>
          <a:stretch/>
        </p:blipFill>
        <p:spPr>
          <a:xfrm>
            <a:off x="1953768" y="3377352"/>
            <a:ext cx="2243328" cy="3206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158" r="4255"/>
          <a:stretch/>
        </p:blipFill>
        <p:spPr>
          <a:xfrm>
            <a:off x="4197096" y="3447288"/>
            <a:ext cx="2258568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48" y="306830"/>
            <a:ext cx="3959932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658200"/>
            <a:ext cx="354874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 smtClean="0">
                <a:solidFill>
                  <a:schemeClr val="bg1"/>
                </a:solidFill>
              </a:rPr>
              <a:t>Luccas</a:t>
            </a:r>
            <a:r>
              <a:rPr lang="en-IN" sz="4000" b="1" dirty="0" smtClean="0">
                <a:solidFill>
                  <a:schemeClr val="bg1"/>
                </a:solidFill>
              </a:rPr>
              <a:t> </a:t>
            </a:r>
            <a:r>
              <a:rPr lang="en-IN" sz="4000" b="1" dirty="0" err="1" smtClean="0">
                <a:solidFill>
                  <a:schemeClr val="bg1"/>
                </a:solidFill>
              </a:rPr>
              <a:t>Neto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9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699" b="620"/>
          <a:stretch/>
        </p:blipFill>
        <p:spPr>
          <a:xfrm>
            <a:off x="4108733" y="389616"/>
            <a:ext cx="3867831" cy="595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68277" y="5145607"/>
            <a:ext cx="3548742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Sagar</a:t>
            </a:r>
            <a:r>
              <a:rPr lang="en-I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Video Songs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68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1474" r="9763" b="6883"/>
          <a:stretch/>
        </p:blipFill>
        <p:spPr>
          <a:xfrm>
            <a:off x="2807207" y="438911"/>
            <a:ext cx="7054161" cy="612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17545" y="603504"/>
            <a:ext cx="261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HD VIDEO SONGS 2018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7104" y="5577840"/>
            <a:ext cx="289311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 smtClean="0">
                <a:solidFill>
                  <a:schemeClr val="bg1"/>
                </a:solidFill>
              </a:rPr>
              <a:t>કિંજલ દવે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50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6712" y="5743187"/>
            <a:ext cx="316743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>
                <a:solidFill>
                  <a:schemeClr val="bg1"/>
                </a:solidFill>
              </a:rPr>
              <a:t>સાગર પટેલ 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8960" y="26570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</a:rPr>
              <a:t>HD Video</a:t>
            </a: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63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6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381318"/>
            <a:ext cx="11795760" cy="5759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8091" y="4115415"/>
            <a:ext cx="9930033" cy="132343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u-I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સાગર પટેલ ની મોજ 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36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4001" y="3897496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8656" y="4262850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54" t="1" r="27114" b="-514"/>
          <a:stretch/>
        </p:blipFill>
        <p:spPr bwMode="auto">
          <a:xfrm>
            <a:off x="2906145" y="252751"/>
            <a:ext cx="4489738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7621" y="5524249"/>
            <a:ext cx="2548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</a:t>
            </a: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ckwell Extra Bold" panose="02060903040505020403" pitchFamily="18" charset="0"/>
              </a:rPr>
              <a:t>di</a:t>
            </a:r>
          </a:p>
        </p:txBody>
      </p:sp>
      <p:sp>
        <p:nvSpPr>
          <p:cNvPr id="8" name="Rectangle 7"/>
          <p:cNvSpPr/>
          <p:nvPr/>
        </p:nvSpPr>
        <p:spPr>
          <a:xfrm>
            <a:off x="5016544" y="6047617"/>
            <a:ext cx="6096000" cy="107721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S</a:t>
            </a:r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ongs</a:t>
            </a:r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2018</a:t>
            </a:r>
          </a:p>
          <a:p>
            <a:endParaRPr lang="en-IN" sz="36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4" y="421342"/>
            <a:ext cx="10470777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084" y="544227"/>
            <a:ext cx="5650992" cy="52120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gu-IN" sz="10000" dirty="0">
                <a:solidFill>
                  <a:schemeClr val="bg1">
                    <a:lumMod val="95000"/>
                  </a:schemeClr>
                </a:solidFill>
                <a:latin typeface="70"/>
              </a:rPr>
              <a:t>ગુજરાતી</a:t>
            </a:r>
            <a:r>
              <a:rPr lang="gu-IN" sz="10000" dirty="0">
                <a:solidFill>
                  <a:schemeClr val="tx1">
                    <a:lumMod val="95000"/>
                  </a:schemeClr>
                </a:solidFill>
                <a:latin typeface="70"/>
              </a:rPr>
              <a:t> </a:t>
            </a:r>
            <a:r>
              <a:rPr lang="en-IN" sz="100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100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10000" dirty="0">
                <a:solidFill>
                  <a:srgbClr val="002060"/>
                </a:solidFill>
                <a:latin typeface="70"/>
              </a:rPr>
              <a:t>વિડિઓ </a:t>
            </a:r>
            <a:endParaRPr lang="en-IN" sz="10000" dirty="0" smtClean="0">
              <a:solidFill>
                <a:srgbClr val="002060"/>
              </a:solidFill>
              <a:latin typeface="70"/>
            </a:endParaRPr>
          </a:p>
          <a:p>
            <a:pPr marL="0" indent="0" algn="ctr">
              <a:buNone/>
            </a:pPr>
            <a:r>
              <a:rPr lang="en-IN" sz="2400" b="1" dirty="0" smtClean="0">
                <a:solidFill>
                  <a:schemeClr val="accent2"/>
                </a:solidFill>
                <a:latin typeface="70"/>
              </a:rPr>
              <a:t>2018</a:t>
            </a:r>
            <a:endParaRPr lang="en-IN" sz="2400" b="1" dirty="0">
              <a:solidFill>
                <a:schemeClr val="accent2"/>
              </a:solidFill>
              <a:latin typeface="7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1" y="2324048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lgudi day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7" b="641"/>
          <a:stretch/>
        </p:blipFill>
        <p:spPr bwMode="auto">
          <a:xfrm>
            <a:off x="307975" y="-682159"/>
            <a:ext cx="10611037" cy="681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2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-152" r="9007" b="152"/>
          <a:stretch/>
        </p:blipFill>
        <p:spPr>
          <a:xfrm>
            <a:off x="3831290" y="457199"/>
            <a:ext cx="4084546" cy="590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186518" y="5567083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90" y="559416"/>
            <a:ext cx="4084546" cy="5703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42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605" r="8418" b="36421"/>
          <a:stretch/>
        </p:blipFill>
        <p:spPr>
          <a:xfrm>
            <a:off x="3765177" y="457199"/>
            <a:ext cx="4168588" cy="3720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066771" y="3290048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1928" r="24703" b="20782"/>
          <a:stretch/>
        </p:blipFill>
        <p:spPr>
          <a:xfrm>
            <a:off x="1953768" y="557785"/>
            <a:ext cx="2243328" cy="2819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9" r="28425" b="7931"/>
          <a:stretch/>
        </p:blipFill>
        <p:spPr>
          <a:xfrm>
            <a:off x="4197096" y="557786"/>
            <a:ext cx="2258568" cy="2812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r="25044"/>
          <a:stretch/>
        </p:blipFill>
        <p:spPr>
          <a:xfrm>
            <a:off x="1961052" y="3370729"/>
            <a:ext cx="2236044" cy="3206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30540" b="2269"/>
          <a:stretch/>
        </p:blipFill>
        <p:spPr>
          <a:xfrm>
            <a:off x="4197096" y="3370729"/>
            <a:ext cx="2258568" cy="3212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5432" y="5869171"/>
            <a:ext cx="1947672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solidFill>
                  <a:schemeClr val="bg2"/>
                </a:solidFill>
              </a:rPr>
              <a:t>So </a:t>
            </a:r>
            <a:r>
              <a:rPr lang="en-IN" sz="4000" b="1" dirty="0" smtClean="0">
                <a:solidFill>
                  <a:srgbClr val="FF0000"/>
                </a:solidFill>
              </a:rPr>
              <a:t>Sorry</a:t>
            </a:r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1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6" y="385483"/>
            <a:ext cx="6104965" cy="6104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5882" y="876571"/>
            <a:ext cx="440167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So Sorry Comedy Videos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23241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001458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20624"/>
            <a:ext cx="10420096" cy="5861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0" y="5669280"/>
            <a:ext cx="493776" cy="493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14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014" y="231228"/>
            <a:ext cx="4037753" cy="59067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92226" y="5251400"/>
            <a:ext cx="3630707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 smtClean="0">
                <a:solidFill>
                  <a:srgbClr val="FF0000"/>
                </a:solidFill>
              </a:rPr>
              <a:t>V</a:t>
            </a:r>
            <a:r>
              <a:rPr lang="en-IN" sz="4000" b="1" dirty="0" smtClean="0">
                <a:solidFill>
                  <a:schemeClr val="bg1"/>
                </a:solidFill>
              </a:rPr>
              <a:t>ikram </a:t>
            </a:r>
            <a:r>
              <a:rPr lang="en-IN" sz="4000" b="1" u="sng" dirty="0" smtClean="0">
                <a:solidFill>
                  <a:srgbClr val="FF0000"/>
                </a:solidFill>
              </a:rPr>
              <a:t>T</a:t>
            </a:r>
            <a:r>
              <a:rPr lang="en-IN" sz="4000" b="1" dirty="0" smtClean="0">
                <a:solidFill>
                  <a:schemeClr val="bg1"/>
                </a:solidFill>
              </a:rPr>
              <a:t>hakor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594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6622" y="351038"/>
            <a:ext cx="4019709" cy="61559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31122" y="5612308"/>
            <a:ext cx="3630707" cy="70788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 err="1" smtClean="0">
                <a:solidFill>
                  <a:srgbClr val="FF0000"/>
                </a:solidFill>
              </a:rPr>
              <a:t>M</a:t>
            </a:r>
            <a:r>
              <a:rPr lang="en-IN" sz="4000" b="1" dirty="0" err="1" smtClean="0">
                <a:solidFill>
                  <a:srgbClr val="FF0000"/>
                </a:solidFill>
              </a:rPr>
              <a:t>amta</a:t>
            </a:r>
            <a:r>
              <a:rPr lang="en-IN" sz="4000" b="1" dirty="0" smtClean="0">
                <a:solidFill>
                  <a:srgbClr val="FF0000"/>
                </a:solidFill>
              </a:rPr>
              <a:t> </a:t>
            </a:r>
            <a:r>
              <a:rPr lang="en-IN" sz="4000" b="1" u="sng" dirty="0" err="1" smtClean="0">
                <a:solidFill>
                  <a:srgbClr val="FF0000"/>
                </a:solidFill>
              </a:rPr>
              <a:t>S</a:t>
            </a:r>
            <a:r>
              <a:rPr lang="en-IN" sz="4000" b="1" dirty="0" err="1" smtClean="0">
                <a:solidFill>
                  <a:srgbClr val="FF0000"/>
                </a:solidFill>
              </a:rPr>
              <a:t>oni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91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-1" r="3182" b="23204"/>
          <a:stretch/>
        </p:blipFill>
        <p:spPr bwMode="auto">
          <a:xfrm>
            <a:off x="3680938" y="715400"/>
            <a:ext cx="4644000" cy="453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42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22776" y="1321398"/>
            <a:ext cx="4443984" cy="41924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u-IN" sz="6600" dirty="0" smtClean="0">
                <a:solidFill>
                  <a:schemeClr val="tx1">
                    <a:lumMod val="95000"/>
                  </a:schemeClr>
                </a:solidFill>
                <a:latin typeface="70"/>
              </a:rPr>
              <a:t>ગુજરાતી </a:t>
            </a:r>
            <a:r>
              <a:rPr lang="en-IN" sz="66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66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6600" dirty="0" err="1" smtClean="0">
                <a:latin typeface="70"/>
              </a:rPr>
              <a:t>વિડિઓ</a:t>
            </a:r>
            <a:r>
              <a:rPr lang="gu-IN" sz="6600" dirty="0" smtClean="0">
                <a:latin typeface="70"/>
              </a:rPr>
              <a:t> </a:t>
            </a:r>
            <a:endParaRPr lang="en-IN" sz="6600" dirty="0">
              <a:latin typeface="70"/>
            </a:endParaRPr>
          </a:p>
          <a:p>
            <a:pPr algn="ctr"/>
            <a:r>
              <a:rPr lang="en-IN" sz="2800" dirty="0">
                <a:solidFill>
                  <a:schemeClr val="accent2"/>
                </a:solidFill>
                <a:latin typeface="70"/>
              </a:rPr>
              <a:t>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51" y="2001981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8" y="777766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0162" y="4960882"/>
            <a:ext cx="336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Haryanvi Comedy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35545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52571" y="5359880"/>
            <a:ext cx="260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Gujarati HD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768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10833" y="5338860"/>
            <a:ext cx="31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Awesome Hindi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47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306830"/>
            <a:ext cx="4136571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bg1"/>
                </a:solidFill>
              </a:rPr>
              <a:t>Kinjal</a:t>
            </a:r>
            <a:r>
              <a:rPr lang="en-IN" sz="3600" b="1" dirty="0" smtClean="0">
                <a:solidFill>
                  <a:schemeClr val="bg1"/>
                </a:solidFill>
              </a:rPr>
              <a:t> Dave Video Songs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2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27" y="306830"/>
            <a:ext cx="3990574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/>
              <a:t>L</a:t>
            </a:r>
            <a:r>
              <a:rPr lang="en-IN" sz="3600" b="1" dirty="0" err="1" smtClean="0">
                <a:solidFill>
                  <a:schemeClr val="bg1"/>
                </a:solidFill>
              </a:rPr>
              <a:t>ata</a:t>
            </a:r>
            <a:r>
              <a:rPr lang="en-IN" sz="3600" b="1" dirty="0" smtClean="0">
                <a:solidFill>
                  <a:schemeClr val="bg1"/>
                </a:solidFill>
              </a:rPr>
              <a:t> </a:t>
            </a:r>
            <a:r>
              <a:rPr lang="en-IN" sz="3600" b="1" dirty="0" err="1" smtClean="0">
                <a:solidFill>
                  <a:schemeClr val="bg1"/>
                </a:solidFill>
              </a:rPr>
              <a:t>Manges</a:t>
            </a:r>
            <a:r>
              <a:rPr lang="en-IN" sz="3600" b="1" dirty="0" err="1" smtClean="0"/>
              <a:t>hkar</a:t>
            </a:r>
            <a:r>
              <a:rPr lang="en-IN" sz="3600" b="1" dirty="0" smtClean="0">
                <a:solidFill>
                  <a:schemeClr val="bg1"/>
                </a:solidFill>
              </a:rPr>
              <a:t> Old </a:t>
            </a:r>
            <a:r>
              <a:rPr lang="en-IN" sz="3600" b="1" dirty="0" smtClean="0"/>
              <a:t>Songs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0036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574" y="453395"/>
            <a:ext cx="3871185" cy="5915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459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20" y="356476"/>
            <a:ext cx="5910317" cy="59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79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17" y="112464"/>
            <a:ext cx="4013403" cy="6640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19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55" y="359382"/>
            <a:ext cx="4003133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495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20096</TotalTime>
  <Words>81</Words>
  <Application>Microsoft Macintosh PowerPoint</Application>
  <PresentationFormat>Widescreen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70</vt:lpstr>
      <vt:lpstr>Arial Black</vt:lpstr>
      <vt:lpstr>Calibri</vt:lpstr>
      <vt:lpstr>Calibri Light</vt:lpstr>
      <vt:lpstr>Gabriola</vt:lpstr>
      <vt:lpstr>Rockwell Extra Bold</vt:lpstr>
      <vt:lpstr>Shruti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Nirav Patel</dc:creator>
  <cp:lastModifiedBy>Nirav Patel</cp:lastModifiedBy>
  <cp:revision>90</cp:revision>
  <dcterms:created xsi:type="dcterms:W3CDTF">2018-06-06T13:32:41Z</dcterms:created>
  <dcterms:modified xsi:type="dcterms:W3CDTF">2018-09-04T18:11:52Z</dcterms:modified>
</cp:coreProperties>
</file>